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FF Providence Sans" charset="1" panose="04010505020101010101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475810" y="-306381"/>
            <a:ext cx="34212420" cy="44503961"/>
          </a:xfrm>
          <a:custGeom>
            <a:avLst/>
            <a:gdLst/>
            <a:ahLst/>
            <a:cxnLst/>
            <a:rect r="r" b="b" t="t" l="l"/>
            <a:pathLst>
              <a:path h="44503961" w="34212420">
                <a:moveTo>
                  <a:pt x="0" y="0"/>
                </a:moveTo>
                <a:lnTo>
                  <a:pt x="34212420" y="0"/>
                </a:lnTo>
                <a:lnTo>
                  <a:pt x="34212420" y="44503962"/>
                </a:lnTo>
                <a:lnTo>
                  <a:pt x="0" y="445039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12131" y="24792295"/>
            <a:ext cx="14071881" cy="10817759"/>
          </a:xfrm>
          <a:custGeom>
            <a:avLst/>
            <a:gdLst/>
            <a:ahLst/>
            <a:cxnLst/>
            <a:rect r="r" b="b" t="t" l="l"/>
            <a:pathLst>
              <a:path h="10817759" w="14071881">
                <a:moveTo>
                  <a:pt x="0" y="0"/>
                </a:moveTo>
                <a:lnTo>
                  <a:pt x="14071881" y="0"/>
                </a:lnTo>
                <a:lnTo>
                  <a:pt x="14071881" y="10817759"/>
                </a:lnTo>
                <a:lnTo>
                  <a:pt x="0" y="108177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76788" y="987724"/>
            <a:ext cx="12507224" cy="10138668"/>
          </a:xfrm>
          <a:custGeom>
            <a:avLst/>
            <a:gdLst/>
            <a:ahLst/>
            <a:cxnLst/>
            <a:rect r="r" b="b" t="t" l="l"/>
            <a:pathLst>
              <a:path h="10138668" w="12507224">
                <a:moveTo>
                  <a:pt x="0" y="0"/>
                </a:moveTo>
                <a:lnTo>
                  <a:pt x="12507224" y="0"/>
                </a:lnTo>
                <a:lnTo>
                  <a:pt x="12507224" y="10138668"/>
                </a:lnTo>
                <a:lnTo>
                  <a:pt x="0" y="10138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4298320" y="9856805"/>
            <a:ext cx="10644860" cy="8183236"/>
          </a:xfrm>
          <a:custGeom>
            <a:avLst/>
            <a:gdLst/>
            <a:ahLst/>
            <a:cxnLst/>
            <a:rect r="r" b="b" t="t" l="l"/>
            <a:pathLst>
              <a:path h="8183236" w="10644860">
                <a:moveTo>
                  <a:pt x="0" y="0"/>
                </a:moveTo>
                <a:lnTo>
                  <a:pt x="10644860" y="0"/>
                </a:lnTo>
                <a:lnTo>
                  <a:pt x="10644860" y="8183236"/>
                </a:lnTo>
                <a:lnTo>
                  <a:pt x="0" y="81832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424391" y="2943156"/>
            <a:ext cx="10644860" cy="8183236"/>
          </a:xfrm>
          <a:custGeom>
            <a:avLst/>
            <a:gdLst/>
            <a:ahLst/>
            <a:cxnLst/>
            <a:rect r="r" b="b" t="t" l="l"/>
            <a:pathLst>
              <a:path h="8183236" w="10644860">
                <a:moveTo>
                  <a:pt x="0" y="0"/>
                </a:moveTo>
                <a:lnTo>
                  <a:pt x="10644860" y="0"/>
                </a:lnTo>
                <a:lnTo>
                  <a:pt x="10644860" y="8183236"/>
                </a:lnTo>
                <a:lnTo>
                  <a:pt x="0" y="81832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26080" y="2943156"/>
            <a:ext cx="1750850" cy="1812005"/>
          </a:xfrm>
          <a:custGeom>
            <a:avLst/>
            <a:gdLst/>
            <a:ahLst/>
            <a:cxnLst/>
            <a:rect r="r" b="b" t="t" l="l"/>
            <a:pathLst>
              <a:path h="1812005" w="1750850">
                <a:moveTo>
                  <a:pt x="0" y="0"/>
                </a:moveTo>
                <a:lnTo>
                  <a:pt x="1750850" y="0"/>
                </a:lnTo>
                <a:lnTo>
                  <a:pt x="1750850" y="1812006"/>
                </a:lnTo>
                <a:lnTo>
                  <a:pt x="0" y="18120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676930" y="17302807"/>
            <a:ext cx="19906940" cy="8920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63"/>
              </a:lnSpc>
            </a:pPr>
            <a:r>
              <a:rPr lang="en-US" sz="30063" spc="871">
                <a:solidFill>
                  <a:srgbClr val="545454"/>
                </a:solidFill>
                <a:latin typeface="FF Providence Sans"/>
                <a:ea typeface="FF Providence Sans"/>
                <a:cs typeface="FF Providence Sans"/>
                <a:sym typeface="FF Providence Sans"/>
              </a:rPr>
              <a:t>BABY</a:t>
            </a:r>
          </a:p>
          <a:p>
            <a:pPr algn="ctr">
              <a:lnSpc>
                <a:spcPts val="30063"/>
              </a:lnSpc>
            </a:pPr>
            <a:r>
              <a:rPr lang="en-US" sz="30063" spc="871">
                <a:solidFill>
                  <a:srgbClr val="545454"/>
                </a:solidFill>
                <a:latin typeface="FF Providence Sans"/>
                <a:ea typeface="FF Providence Sans"/>
                <a:cs typeface="FF Providence Sans"/>
                <a:sym typeface="FF Providence Sans"/>
              </a:rPr>
              <a:t>SHOWER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346540" y="39153608"/>
            <a:ext cx="16567721" cy="870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57"/>
              </a:lnSpc>
            </a:pPr>
            <a:r>
              <a:rPr lang="en-US" sz="5326" spc="511">
                <a:solidFill>
                  <a:srgbClr val="26272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At 123 anywhere st.,any city, st 12345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46540" y="11828613"/>
            <a:ext cx="16567721" cy="870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57"/>
              </a:lnSpc>
            </a:pPr>
            <a:r>
              <a:rPr lang="en-US" sz="5326" spc="511">
                <a:solidFill>
                  <a:srgbClr val="26272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Please join us for a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720940" y="29991625"/>
            <a:ext cx="16193320" cy="2829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57"/>
              </a:lnSpc>
            </a:pPr>
            <a:r>
              <a:rPr lang="en-US" sz="9457" spc="274">
                <a:solidFill>
                  <a:srgbClr val="545454"/>
                </a:solidFill>
                <a:latin typeface="FF Providence Sans"/>
                <a:ea typeface="FF Providence Sans"/>
                <a:cs typeface="FF Providence Sans"/>
                <a:sym typeface="FF Providence Sans"/>
              </a:rPr>
              <a:t>ON JUNE 19TH </a:t>
            </a:r>
          </a:p>
          <a:p>
            <a:pPr algn="ctr">
              <a:lnSpc>
                <a:spcPts val="9457"/>
              </a:lnSpc>
            </a:pPr>
            <a:r>
              <a:rPr lang="en-US" sz="9457" spc="274">
                <a:solidFill>
                  <a:srgbClr val="545454"/>
                </a:solidFill>
                <a:latin typeface="FF Providence Sans"/>
                <a:ea typeface="FF Providence Sans"/>
                <a:cs typeface="FF Providence Sans"/>
                <a:sym typeface="FF Providence Sans"/>
              </a:rPr>
              <a:t>AT 2PM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24984701" y="13948423"/>
            <a:ext cx="1750850" cy="1812005"/>
          </a:xfrm>
          <a:custGeom>
            <a:avLst/>
            <a:gdLst/>
            <a:ahLst/>
            <a:cxnLst/>
            <a:rect r="r" b="b" t="t" l="l"/>
            <a:pathLst>
              <a:path h="1812005" w="1750850">
                <a:moveTo>
                  <a:pt x="0" y="0"/>
                </a:moveTo>
                <a:lnTo>
                  <a:pt x="1750851" y="0"/>
                </a:lnTo>
                <a:lnTo>
                  <a:pt x="1750851" y="1812006"/>
                </a:lnTo>
                <a:lnTo>
                  <a:pt x="0" y="18120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926080" y="28003483"/>
            <a:ext cx="1750850" cy="1812005"/>
          </a:xfrm>
          <a:custGeom>
            <a:avLst/>
            <a:gdLst/>
            <a:ahLst/>
            <a:cxnLst/>
            <a:rect r="r" b="b" t="t" l="l"/>
            <a:pathLst>
              <a:path h="1812005" w="1750850">
                <a:moveTo>
                  <a:pt x="0" y="0"/>
                </a:moveTo>
                <a:lnTo>
                  <a:pt x="1750850" y="0"/>
                </a:lnTo>
                <a:lnTo>
                  <a:pt x="1750850" y="1812005"/>
                </a:lnTo>
                <a:lnTo>
                  <a:pt x="0" y="18120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5459295" y="35982862"/>
            <a:ext cx="1750850" cy="1812005"/>
          </a:xfrm>
          <a:custGeom>
            <a:avLst/>
            <a:gdLst/>
            <a:ahLst/>
            <a:cxnLst/>
            <a:rect r="r" b="b" t="t" l="l"/>
            <a:pathLst>
              <a:path h="1812005" w="1750850">
                <a:moveTo>
                  <a:pt x="0" y="0"/>
                </a:moveTo>
                <a:lnTo>
                  <a:pt x="1750850" y="0"/>
                </a:lnTo>
                <a:lnTo>
                  <a:pt x="1750850" y="1812005"/>
                </a:lnTo>
                <a:lnTo>
                  <a:pt x="0" y="18120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346389" y="35449667"/>
            <a:ext cx="1030399" cy="1066389"/>
          </a:xfrm>
          <a:custGeom>
            <a:avLst/>
            <a:gdLst/>
            <a:ahLst/>
            <a:cxnLst/>
            <a:rect r="r" b="b" t="t" l="l"/>
            <a:pathLst>
              <a:path h="1066389" w="1030399">
                <a:moveTo>
                  <a:pt x="0" y="0"/>
                </a:moveTo>
                <a:lnTo>
                  <a:pt x="1030399" y="0"/>
                </a:lnTo>
                <a:lnTo>
                  <a:pt x="1030399" y="1066390"/>
                </a:lnTo>
                <a:lnTo>
                  <a:pt x="0" y="10663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4068670" y="29282293"/>
            <a:ext cx="1030399" cy="1066389"/>
          </a:xfrm>
          <a:custGeom>
            <a:avLst/>
            <a:gdLst/>
            <a:ahLst/>
            <a:cxnLst/>
            <a:rect r="r" b="b" t="t" l="l"/>
            <a:pathLst>
              <a:path h="1066389" w="1030399">
                <a:moveTo>
                  <a:pt x="0" y="0"/>
                </a:moveTo>
                <a:lnTo>
                  <a:pt x="1030399" y="0"/>
                </a:lnTo>
                <a:lnTo>
                  <a:pt x="1030399" y="1066390"/>
                </a:lnTo>
                <a:lnTo>
                  <a:pt x="0" y="10663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205741" y="9323610"/>
            <a:ext cx="1030399" cy="1066389"/>
          </a:xfrm>
          <a:custGeom>
            <a:avLst/>
            <a:gdLst/>
            <a:ahLst/>
            <a:cxnLst/>
            <a:rect r="r" b="b" t="t" l="l"/>
            <a:pathLst>
              <a:path h="1066389" w="1030399">
                <a:moveTo>
                  <a:pt x="0" y="0"/>
                </a:moveTo>
                <a:lnTo>
                  <a:pt x="1030399" y="0"/>
                </a:lnTo>
                <a:lnTo>
                  <a:pt x="1030399" y="1066390"/>
                </a:lnTo>
                <a:lnTo>
                  <a:pt x="0" y="10663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2914260" y="2409961"/>
            <a:ext cx="1030399" cy="1066389"/>
          </a:xfrm>
          <a:custGeom>
            <a:avLst/>
            <a:gdLst/>
            <a:ahLst/>
            <a:cxnLst/>
            <a:rect r="r" b="b" t="t" l="l"/>
            <a:pathLst>
              <a:path h="1066389" w="1030399">
                <a:moveTo>
                  <a:pt x="0" y="0"/>
                </a:moveTo>
                <a:lnTo>
                  <a:pt x="1030399" y="0"/>
                </a:lnTo>
                <a:lnTo>
                  <a:pt x="1030399" y="1066390"/>
                </a:lnTo>
                <a:lnTo>
                  <a:pt x="0" y="10663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410881" y="38515932"/>
            <a:ext cx="1030399" cy="1066389"/>
          </a:xfrm>
          <a:custGeom>
            <a:avLst/>
            <a:gdLst/>
            <a:ahLst/>
            <a:cxnLst/>
            <a:rect r="r" b="b" t="t" l="l"/>
            <a:pathLst>
              <a:path h="1066389" w="1030399">
                <a:moveTo>
                  <a:pt x="0" y="0"/>
                </a:moveTo>
                <a:lnTo>
                  <a:pt x="1030398" y="0"/>
                </a:lnTo>
                <a:lnTo>
                  <a:pt x="1030398" y="1066389"/>
                </a:lnTo>
                <a:lnTo>
                  <a:pt x="0" y="10663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DAGywVpodC4</dc:identifier>
  <dcterms:modified xsi:type="dcterms:W3CDTF">2011-08-01T06:04:30Z</dcterms:modified>
  <cp:revision>1</cp:revision>
  <dc:title>Grey And Beige Watercolor Baby Shower Invitation (32 x 48 in)</dc:title>
</cp:coreProperties>
</file>